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2"/>
  </p:notesMasterIdLst>
  <p:handoutMasterIdLst>
    <p:handoutMasterId r:id="rId73"/>
  </p:handoutMasterIdLst>
  <p:sldIdLst>
    <p:sldId id="961" r:id="rId2"/>
    <p:sldId id="796" r:id="rId3"/>
    <p:sldId id="926" r:id="rId4"/>
    <p:sldId id="858" r:id="rId5"/>
    <p:sldId id="859" r:id="rId6"/>
    <p:sldId id="887" r:id="rId7"/>
    <p:sldId id="888" r:id="rId8"/>
    <p:sldId id="889" r:id="rId9"/>
    <p:sldId id="890" r:id="rId10"/>
    <p:sldId id="891" r:id="rId11"/>
    <p:sldId id="892" r:id="rId12"/>
    <p:sldId id="893" r:id="rId13"/>
    <p:sldId id="894" r:id="rId14"/>
    <p:sldId id="895" r:id="rId15"/>
    <p:sldId id="896" r:id="rId16"/>
    <p:sldId id="897" r:id="rId17"/>
    <p:sldId id="898" r:id="rId18"/>
    <p:sldId id="899" r:id="rId19"/>
    <p:sldId id="900" r:id="rId20"/>
    <p:sldId id="901" r:id="rId21"/>
    <p:sldId id="902" r:id="rId22"/>
    <p:sldId id="903" r:id="rId23"/>
    <p:sldId id="904" r:id="rId24"/>
    <p:sldId id="905" r:id="rId25"/>
    <p:sldId id="906" r:id="rId26"/>
    <p:sldId id="907" r:id="rId27"/>
    <p:sldId id="908" r:id="rId28"/>
    <p:sldId id="909" r:id="rId29"/>
    <p:sldId id="910" r:id="rId30"/>
    <p:sldId id="911" r:id="rId31"/>
    <p:sldId id="912" r:id="rId32"/>
    <p:sldId id="913" r:id="rId33"/>
    <p:sldId id="914" r:id="rId34"/>
    <p:sldId id="915" r:id="rId35"/>
    <p:sldId id="916" r:id="rId36"/>
    <p:sldId id="917" r:id="rId37"/>
    <p:sldId id="953" r:id="rId38"/>
    <p:sldId id="954" r:id="rId39"/>
    <p:sldId id="955" r:id="rId40"/>
    <p:sldId id="956" r:id="rId41"/>
    <p:sldId id="957" r:id="rId42"/>
    <p:sldId id="958" r:id="rId43"/>
    <p:sldId id="959" r:id="rId44"/>
    <p:sldId id="960" r:id="rId45"/>
    <p:sldId id="952" r:id="rId46"/>
    <p:sldId id="927" r:id="rId47"/>
    <p:sldId id="928" r:id="rId48"/>
    <p:sldId id="929" r:id="rId49"/>
    <p:sldId id="930" r:id="rId50"/>
    <p:sldId id="931" r:id="rId51"/>
    <p:sldId id="932" r:id="rId52"/>
    <p:sldId id="933" r:id="rId53"/>
    <p:sldId id="934" r:id="rId54"/>
    <p:sldId id="935" r:id="rId55"/>
    <p:sldId id="936" r:id="rId56"/>
    <p:sldId id="937" r:id="rId57"/>
    <p:sldId id="938" r:id="rId58"/>
    <p:sldId id="939" r:id="rId59"/>
    <p:sldId id="940" r:id="rId60"/>
    <p:sldId id="941" r:id="rId61"/>
    <p:sldId id="942" r:id="rId62"/>
    <p:sldId id="943" r:id="rId63"/>
    <p:sldId id="944" r:id="rId64"/>
    <p:sldId id="945" r:id="rId65"/>
    <p:sldId id="946" r:id="rId66"/>
    <p:sldId id="947" r:id="rId67"/>
    <p:sldId id="948" r:id="rId68"/>
    <p:sldId id="949" r:id="rId69"/>
    <p:sldId id="950" r:id="rId70"/>
    <p:sldId id="951" r:id="rId71"/>
  </p:sldIdLst>
  <p:sldSz cx="12192000" cy="6858000"/>
  <p:notesSz cx="7099300" cy="10234613"/>
  <p:custDataLst>
    <p:tags r:id="rId7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0" autoAdjust="0"/>
    <p:restoredTop sz="85852" autoAdjust="0"/>
  </p:normalViewPr>
  <p:slideViewPr>
    <p:cSldViewPr>
      <p:cViewPr>
        <p:scale>
          <a:sx n="114" d="100"/>
          <a:sy n="114" d="100"/>
        </p:scale>
        <p:origin x="4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handoutMaster" Target="handoutMasters/handoutMaster1.xml"/><Relationship Id="rId74" Type="http://schemas.openxmlformats.org/officeDocument/2006/relationships/tags" Target="tags/tag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72507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43</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44</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45</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46</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47</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53</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56</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59</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61</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293051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6.xml"/><Relationship Id="rId2" Type="http://schemas.openxmlformats.org/officeDocument/2006/relationships/tags" Target="../tags/tag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8.xml"/><Relationship Id="rId2"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0.png"/><Relationship Id="rId1" Type="http://schemas.openxmlformats.org/officeDocument/2006/relationships/tags" Target="../tags/tag10.xml"/><Relationship Id="rId2" Type="http://schemas.openxmlformats.org/officeDocument/2006/relationships/tags" Target="../tags/tag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4.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4.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tags" Target="../tags/tag14.xml"/><Relationship Id="rId2" Type="http://schemas.openxmlformats.org/officeDocument/2006/relationships/tags" Target="../tags/tag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16.xml"/><Relationship Id="rId2" Type="http://schemas.openxmlformats.org/officeDocument/2006/relationships/tags" Target="../tags/tag17.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7.xml"/><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tags" Target="../tags/tag18.xml"/><Relationship Id="rId2" Type="http://schemas.openxmlformats.org/officeDocument/2006/relationships/tags" Target="../tags/tag19.xml"/></Relationships>
</file>

<file path=ppt/slides/_rels/slide51.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slideLayout" Target="../slideLayouts/slideLayout2.xml"/><Relationship Id="rId6" Type="http://schemas.openxmlformats.org/officeDocument/2006/relationships/notesSlide" Target="../notesSlides/notesSlide48.xml"/><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tags" Target="../tags/tag20.xml"/><Relationship Id="rId2" Type="http://schemas.openxmlformats.org/officeDocument/2006/relationships/tags" Target="../tags/tag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2.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24.xml"/><Relationship Id="rId2" Type="http://schemas.openxmlformats.org/officeDocument/2006/relationships/tags" Target="../tags/tag25.xml"/></Relationships>
</file>

<file path=ppt/slides/_rels/slide59.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15.png"/><Relationship Id="rId15" Type="http://schemas.openxmlformats.org/officeDocument/2006/relationships/image" Target="../media/image65.png"/><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slideLayout" Target="../slideLayouts/slideLayout2.xml"/><Relationship Id="rId8" Type="http://schemas.openxmlformats.org/officeDocument/2006/relationships/notesSlide" Target="../notesSlides/notesSlide53.xml"/><Relationship Id="rId9" Type="http://schemas.openxmlformats.org/officeDocument/2006/relationships/image" Target="../media/image60.png"/><Relationship Id="rId10"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slideLayout" Target="../slideLayouts/slideLayout2.xml"/><Relationship Id="rId5" Type="http://schemas.openxmlformats.org/officeDocument/2006/relationships/notesSlide" Target="../notesSlides/notesSlide54.xml"/><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tags" Target="../tags/tag32.xml"/><Relationship Id="rId2" Type="http://schemas.openxmlformats.org/officeDocument/2006/relationships/tags" Target="../tags/tag3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36.xml"/><Relationship Id="rId2" Type="http://schemas.openxmlformats.org/officeDocument/2006/relationships/tags" Target="../tags/tag37.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78.png"/><Relationship Id="rId1" Type="http://schemas.openxmlformats.org/officeDocument/2006/relationships/tags" Target="../tags/tag38.xml"/><Relationship Id="rId2" Type="http://schemas.openxmlformats.org/officeDocument/2006/relationships/tags" Target="../tags/tag39.xml"/></Relationships>
</file>

<file path=ppt/slides/_rels/slide68.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79.png"/><Relationship Id="rId1" Type="http://schemas.openxmlformats.org/officeDocument/2006/relationships/vmlDrawing" Target="../drawings/vmlDrawing1.v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slideLayout" Target="../slideLayouts/slideLayout2.xml"/><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0.png"/><Relationship Id="rId1" Type="http://schemas.openxmlformats.org/officeDocument/2006/relationships/tags" Target="../tags/tag5.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makeup date for </a:t>
            </a:r>
            <a:r>
              <a:rPr lang="en-US" sz="2000" dirty="0" smtClean="0">
                <a:solidFill>
                  <a:schemeClr val="accent2"/>
                </a:solidFill>
                <a:latin typeface="Calibri" pitchFamily="34" charset="0"/>
              </a:rPr>
              <a:t>Midterm </a:t>
            </a:r>
            <a:r>
              <a:rPr lang="en-US" sz="2000" dirty="0" smtClean="0">
                <a:solidFill>
                  <a:schemeClr val="accent2"/>
                </a:solidFill>
                <a:latin typeface="Calibri" pitchFamily="34" charset="0"/>
              </a:rPr>
              <a:t>1 </a:t>
            </a:r>
            <a:r>
              <a:rPr lang="en-US" sz="2000" dirty="0">
                <a:solidFill>
                  <a:schemeClr val="accent2"/>
                </a:solidFill>
                <a:latin typeface="Calibri" pitchFamily="34" charset="0"/>
              </a:rPr>
              <a:t>is tomorrow (October 9) from </a:t>
            </a:r>
            <a:r>
              <a:rPr lang="en-US" sz="2000" dirty="0" smtClean="0">
                <a:solidFill>
                  <a:schemeClr val="accent2"/>
                </a:solidFill>
                <a:latin typeface="Calibri" pitchFamily="34" charset="0"/>
              </a:rPr>
              <a:t>10am-11:30am in Hayden </a:t>
            </a:r>
            <a:r>
              <a:rPr lang="en-US" sz="2000" dirty="0">
                <a:solidFill>
                  <a:schemeClr val="accent2"/>
                </a:solidFill>
                <a:latin typeface="Calibri" pitchFamily="34" charset="0"/>
              </a:rPr>
              <a:t>Hall room </a:t>
            </a:r>
            <a:r>
              <a:rPr lang="en-US" sz="2000" dirty="0" smtClean="0">
                <a:solidFill>
                  <a:schemeClr val="accent2"/>
                </a:solidFill>
                <a:latin typeface="Calibri" pitchFamily="34" charset="0"/>
              </a:rPr>
              <a:t>358.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r>
              <a:rPr lang="en-US" dirty="0" smtClean="0">
                <a:latin typeface="Calibri" pitchFamily="34" charset="0"/>
              </a:rPr>
              <a:t>)</a:t>
            </a: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a:t>
            </a:r>
            <a:r>
              <a:rPr lang="en-US" altLang="ja-JP" sz="2000" dirty="0" smtClean="0">
                <a:latin typeface="Calibri" pitchFamily="34" charset="0"/>
              </a:rPr>
              <a:t>tonight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1 has been released, it is due on Thursday </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There are several additional extra credit assignments, which will be due on Thursdays</a:t>
            </a:r>
          </a:p>
          <a:p>
            <a:pPr marL="800100" lvl="1" indent="-342900" eaLnBrk="0" hangingPunct="0">
              <a:spcBef>
                <a:spcPct val="20000"/>
              </a:spcBef>
              <a:buFont typeface="Wingdings" pitchFamily="2" charset="2"/>
              <a:buChar char="§"/>
            </a:pPr>
            <a:r>
              <a:rPr lang="en-US" altLang="ja-JP" sz="2000" dirty="0" smtClean="0">
                <a:latin typeface="Calibri" pitchFamily="34" charset="0"/>
              </a:rPr>
              <a:t>HW5 – Markov Decision Processes is due in 2 weeks  on Tuesday Oct 22</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 out an R2D2 today </a:t>
            </a:r>
            <a:r>
              <a:rPr lang="en-US" sz="2000" smtClean="0">
                <a:solidFill>
                  <a:schemeClr val="accent2"/>
                </a:solidFill>
                <a:latin typeface="Calibri" pitchFamily="34" charset="0"/>
              </a:rPr>
              <a:t>before lecture or after lecture</a:t>
            </a:r>
            <a:endParaRPr lang="en-US"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endParaRPr lang="en-US" altLang="ja-JP" sz="2000" dirty="0" smtClean="0">
              <a:latin typeface="Calibri" pitchFamily="34" charset="0"/>
            </a:endParaRPr>
          </a:p>
        </p:txBody>
      </p:sp>
    </p:spTree>
    <p:extLst>
      <p:ext uri="{BB962C8B-B14F-4D97-AF65-F5344CB8AC3E}">
        <p14:creationId xmlns:p14="http://schemas.microsoft.com/office/powerpoint/2010/main" val="16114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33"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40852</TotalTime>
  <Words>6493</Words>
  <Application>Microsoft Macintosh PowerPoint</Application>
  <PresentationFormat>Widescreen</PresentationFormat>
  <Paragraphs>940</Paragraphs>
  <Slides>70</Slides>
  <Notes>54</Notes>
  <HiddenSlides>2</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0" baseType="lpstr">
      <vt:lpstr>Arial</vt:lpstr>
      <vt:lpstr>Calibri</vt:lpstr>
      <vt:lpstr>Mangal</vt:lpstr>
      <vt:lpstr>MS PGothic</vt:lpstr>
      <vt:lpstr>ＭＳ Ｐゴシック</vt:lpstr>
      <vt:lpstr>Symbol</vt:lpstr>
      <vt:lpstr>Times New Roman</vt:lpstr>
      <vt:lpstr>Wingdings</vt:lpstr>
      <vt:lpstr>dan-berkeley-nlp-v1</vt:lpstr>
      <vt:lpstr>Photo Editor Photo</vt:lpstr>
      <vt:lpstr>Announcements</vt:lpstr>
      <vt:lpstr> MDP Wrap-up +  Reinforcement Learning  </vt:lpstr>
      <vt:lpstr>Markov Decision Processes -wrapup</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2512</cp:revision>
  <cp:lastPrinted>2019-07-19T18:15:12Z</cp:lastPrinted>
  <dcterms:created xsi:type="dcterms:W3CDTF">2004-08-27T04:16:05Z</dcterms:created>
  <dcterms:modified xsi:type="dcterms:W3CDTF">2019-10-08T14:16:11Z</dcterms:modified>
</cp:coreProperties>
</file>